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45" r:id="rId2"/>
    <p:sldId id="308" r:id="rId3"/>
    <p:sldId id="324" r:id="rId4"/>
    <p:sldId id="338" r:id="rId5"/>
    <p:sldId id="34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AC1438"/>
    <a:srgbClr val="9B153B"/>
    <a:srgbClr val="0000FF"/>
    <a:srgbClr val="0000CC"/>
    <a:srgbClr val="6600FF"/>
    <a:srgbClr val="75C36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170DEE-AAC0-44F6-8607-184BFA9674E1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C2077F-83A7-4164-AE47-E37A4B007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62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B24BB-AB61-4DEE-92C1-DC3CA86953B5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8928B-55C4-4B1E-A005-44A149F8A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1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BBC80-5735-4784-802B-0721FFD12E21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953D0-985B-4A91-A2AC-549CBDC9D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9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2E93-5D0E-4304-BAEC-5C940B1D5CEA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AF86-3352-4361-AD5E-3C2D547CA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9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32001-5AF8-49DC-8DFE-BADC9E1C1DDA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EBAE4-D20F-4322-9CD9-824FE4A06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3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9445B-032F-4234-AA96-D31E67409B21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24305-D500-4B09-AEED-68A50D183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9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B07A1-65CE-4E38-8D5F-E12CDEACAEAB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BAE74-3421-4997-96F9-C6D2910FC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1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54478-8367-477F-BBE6-F479E3FB9D7B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FFF46-A25D-457B-8F6E-39C9631DD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8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C3E3A-E666-488F-92D0-566B61D62995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6561A-022D-4EEE-8A66-AFA8EFB61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0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4626-E0A4-499D-B159-AF227B3E7A28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5EE95-9928-4699-93D9-B83DD95B4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7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00B74-E16E-407C-BDE3-2E7C8768DCCF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CD280-A375-434F-8B36-B52B8A6F1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40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46D2-A106-4BBC-B5B6-2774A023FB2A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C4E16-B75E-4850-AE84-4B5DA9A0D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2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93B03F-24F0-499C-BE06-D4503F965A2C}" type="datetimeFigureOut">
              <a:rPr lang="en-US"/>
              <a:pPr>
                <a:defRPr/>
              </a:pPr>
              <a:t>10/14/2021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FF5B53-9CF1-4E38-B259-AECE5886D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rgbClr val="0000FF"/>
                </a:solidFill>
              </a:rPr>
              <a:t>NỘI DUNG GHI BÀI</a:t>
            </a:r>
            <a:endParaRPr lang="vi-VN" b="1" i="1">
              <a:solidFill>
                <a:srgbClr val="0000FF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8610599" cy="541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97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"/>
          <p:cNvSpPr txBox="1">
            <a:spLocks noChangeArrowheads="1"/>
          </p:cNvSpPr>
          <p:nvPr/>
        </p:nvSpPr>
        <p:spPr bwMode="auto">
          <a:xfrm>
            <a:off x="152400" y="990600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10 </a:t>
            </a:r>
            <a:endParaRPr lang="en-US" sz="6600" b="1" i="1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WordArt 12"/>
          <p:cNvSpPr>
            <a:spLocks noChangeArrowheads="1" noChangeShapeType="1" noTextEdit="1"/>
          </p:cNvSpPr>
          <p:nvPr/>
        </p:nvSpPr>
        <p:spPr bwMode="auto">
          <a:xfrm>
            <a:off x="304800" y="3124200"/>
            <a:ext cx="8458200" cy="13509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Số nguyên tố . Hợp số.</a:t>
            </a:r>
          </a:p>
          <a:p>
            <a:pPr algn="ctr"/>
            <a:r>
              <a:rPr lang="en-US" sz="2000" b="1" kern="1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Phân tích một số ra thừa số nguyên tố</a:t>
            </a:r>
          </a:p>
        </p:txBody>
      </p:sp>
      <p:sp>
        <p:nvSpPr>
          <p:cNvPr id="4100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410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TextBox 45"/>
          <p:cNvSpPr txBox="1">
            <a:spLocks noChangeArrowheads="1"/>
          </p:cNvSpPr>
          <p:nvPr/>
        </p:nvSpPr>
        <p:spPr bwMode="auto">
          <a:xfrm>
            <a:off x="157163" y="3810000"/>
            <a:ext cx="8853487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sz="2600" b="1">
                <a:latin typeface="Times New Roman" pitchFamily="18" charset="0"/>
                <a:cs typeface="Times New Roman" pitchFamily="18" charset="0"/>
              </a:rPr>
              <a:t>Các số ở </a:t>
            </a:r>
            <a:r>
              <a:rPr lang="en-US" altLang="en-US" sz="2600" b="1" i="1">
                <a:solidFill>
                  <a:srgbClr val="9B153B"/>
                </a:solidFill>
                <a:latin typeface="Times New Roman" pitchFamily="18" charset="0"/>
                <a:cs typeface="Times New Roman" pitchFamily="18" charset="0"/>
              </a:rPr>
              <a:t>nhóm </a:t>
            </a:r>
            <a:r>
              <a:rPr lang="en-US" altLang="en-US" sz="2600" b="1" i="1" smtClean="0">
                <a:solidFill>
                  <a:srgbClr val="9B153B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>
                <a:latin typeface="Times New Roman" pitchFamily="18" charset="0"/>
                <a:cs typeface="Times New Roman" pitchFamily="18" charset="0"/>
              </a:rPr>
              <a:t>được gọi là </a:t>
            </a:r>
            <a:r>
              <a:rPr lang="en-US" altLang="en-US" sz="2600" b="1" i="1">
                <a:solidFill>
                  <a:srgbClr val="9B153B"/>
                </a:solidFill>
                <a:latin typeface="Times New Roman" pitchFamily="18" charset="0"/>
                <a:cs typeface="Times New Roman" pitchFamily="18" charset="0"/>
              </a:rPr>
              <a:t>số nguyên tố </a:t>
            </a:r>
            <a:r>
              <a:rPr lang="en-US" altLang="en-US" sz="2600" b="1">
                <a:latin typeface="Times New Roman" pitchFamily="18" charset="0"/>
                <a:cs typeface="Times New Roman" pitchFamily="18" charset="0"/>
              </a:rPr>
              <a:t>và các số ở</a:t>
            </a:r>
            <a:r>
              <a:rPr lang="en-US" alt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i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 </a:t>
            </a:r>
            <a:r>
              <a:rPr lang="en-US" altLang="en-US" sz="2600" b="1" i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>
                <a:latin typeface="Times New Roman" pitchFamily="18" charset="0"/>
                <a:cs typeface="Times New Roman" pitchFamily="18" charset="0"/>
              </a:rPr>
              <a:t>được gọi là </a:t>
            </a:r>
            <a:r>
              <a:rPr lang="en-US" altLang="en-US" sz="2600" b="1" i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hợp số</a:t>
            </a:r>
            <a:r>
              <a:rPr lang="en-US" altLang="en-US" sz="26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Ước và bội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12001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0" y="1185863"/>
            <a:ext cx="62753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Số nguyên tố. Hợp số.</a:t>
            </a: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982243"/>
              </p:ext>
            </p:extLst>
          </p:nvPr>
        </p:nvGraphicFramePr>
        <p:xfrm>
          <a:off x="582613" y="1752601"/>
          <a:ext cx="7570787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3187"/>
                <a:gridCol w="3657600"/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AC143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b="1" smtClean="0">
                          <a:solidFill>
                            <a:srgbClr val="AC143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 3 ; 5 ; 7</a:t>
                      </a:r>
                      <a:endParaRPr lang="en-US" sz="2400" b="1" dirty="0">
                        <a:solidFill>
                          <a:srgbClr val="AC143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en-US" sz="2400" b="1" smtClean="0">
                          <a:solidFill>
                            <a:srgbClr val="FF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; 9 ; 15</a:t>
                      </a:r>
                      <a:endParaRPr lang="en-US" sz="2400" b="1" dirty="0" smtClean="0">
                        <a:solidFill>
                          <a:srgbClr val="FF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45"/>
          <p:cNvSpPr txBox="1">
            <a:spLocks noChangeArrowheads="1"/>
          </p:cNvSpPr>
          <p:nvPr/>
        </p:nvSpPr>
        <p:spPr bwMode="auto">
          <a:xfrm>
            <a:off x="4267199" y="2083713"/>
            <a:ext cx="38862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200" b="1">
                <a:latin typeface="Times New Roman" pitchFamily="18" charset="0"/>
                <a:cs typeface="Times New Roman" pitchFamily="18" charset="0"/>
              </a:rPr>
              <a:t>(Có nhiều hơn 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200" b="1" smtClean="0">
                <a:latin typeface="Times New Roman" pitchFamily="18" charset="0"/>
                <a:cs typeface="Times New Roman" pitchFamily="18" charset="0"/>
              </a:rPr>
              <a:t>ước)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5"/>
          <p:cNvSpPr txBox="1">
            <a:spLocks noChangeArrowheads="1"/>
          </p:cNvSpPr>
          <p:nvPr/>
        </p:nvSpPr>
        <p:spPr bwMode="auto">
          <a:xfrm>
            <a:off x="685802" y="2133600"/>
            <a:ext cx="50291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200" b="1">
                <a:latin typeface="Times New Roman" pitchFamily="18" charset="0"/>
                <a:cs typeface="Times New Roman" pitchFamily="18" charset="0"/>
              </a:rPr>
              <a:t>(Có 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200" b="1" smtClean="0">
                <a:latin typeface="Times New Roman" pitchFamily="18" charset="0"/>
                <a:cs typeface="Times New Roman" pitchFamily="18" charset="0"/>
              </a:rPr>
              <a:t>ước:1 và chính nó)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5"/>
          <p:cNvSpPr txBox="1">
            <a:spLocks noChangeArrowheads="1"/>
          </p:cNvSpPr>
          <p:nvPr/>
        </p:nvSpPr>
        <p:spPr bwMode="auto">
          <a:xfrm>
            <a:off x="191799" y="5181600"/>
            <a:ext cx="8853487" cy="1201738"/>
          </a:xfrm>
          <a:prstGeom prst="rect">
            <a:avLst/>
          </a:prstGeom>
          <a:solidFill>
            <a:srgbClr val="92D050"/>
          </a:solidFill>
          <a:ln w="28575">
            <a:solidFill>
              <a:srgbClr val="FF0000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Số nguyên tố là số tự nhiên lớn hơn 1, chỉ có hai ước là 1 và chính nó.</a:t>
            </a:r>
          </a:p>
          <a:p>
            <a:pPr eaLnBrk="1" hangingPunct="1">
              <a:buFontTx/>
              <a:buChar char="-"/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 Hợp số là số tự nhiên lớn hơn 1 có nhiều hơn hai ước.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3" grpId="0"/>
      <p:bldP spid="5125" grpId="0"/>
      <p:bldP spid="9" grpId="0"/>
      <p:bldP spid="10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Ước và bội</a:t>
            </a: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12001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0" y="1185863"/>
            <a:ext cx="746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Phân tích một số ra thừa số nguyên tố.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" y="2362200"/>
            <a:ext cx="8978900" cy="95408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Phân tích một số tự nhiên lớn hơn 1 ra thừa số nguyên tố là viết số đó dưới dạng một tích các thừa số nguyên tố.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474788" y="3632200"/>
            <a:ext cx="4764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VD: 24 = 2.2.2.3 = 2</a:t>
            </a:r>
            <a:r>
              <a:rPr lang="en-US" sz="28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 3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0" y="17097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Thế nào là phân tích một số ra thừa số nguyên tố?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-36513" y="43434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Cách phân tích một số ra thừa số nguyên tố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220787" y="5121708"/>
            <a:ext cx="662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 1: Phân tích cột dọc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219200" y="5715000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 2: Phân tích sơ đồ cây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/>
      <p:bldP spid="21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smtClean="0">
                <a:solidFill>
                  <a:srgbClr val="0000FF"/>
                </a:solidFill>
              </a:rPr>
              <a:t>BÀI TẬP VỀ NHÀ</a:t>
            </a:r>
            <a:endParaRPr lang="vi-VN" sz="4000" b="1" i="1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89154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1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</TotalTime>
  <Words>269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NỘI DUNG GHI BÀI</vt:lpstr>
      <vt:lpstr>PowerPoint Presentation</vt:lpstr>
      <vt:lpstr>PowerPoint Presentation</vt:lpstr>
      <vt:lpstr>PowerPoint Presentation</vt:lpstr>
      <vt:lpstr>BÀI TẬP VỀ NHÀ</vt:lpstr>
    </vt:vector>
  </TitlesOfParts>
  <Company>http://viet4room.com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HaTran</cp:lastModifiedBy>
  <cp:revision>392</cp:revision>
  <dcterms:created xsi:type="dcterms:W3CDTF">2016-11-26T13:35:55Z</dcterms:created>
  <dcterms:modified xsi:type="dcterms:W3CDTF">2021-10-14T04:17:07Z</dcterms:modified>
</cp:coreProperties>
</file>